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Photo Project I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Ina Lalic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1995325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5 Images That Draw Inspiration From Class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2681025"/>
            <a:ext cx="8520600" cy="51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Ansel Adams B&amp;W Meets Industrialization/Human Progress Themes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625" y="66949"/>
            <a:ext cx="6662103" cy="49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162" y="177124"/>
            <a:ext cx="6385680" cy="478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712" y="138537"/>
            <a:ext cx="6488576" cy="486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975" y="111574"/>
            <a:ext cx="6589900" cy="494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3075" y="111574"/>
            <a:ext cx="6569146" cy="492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909250" y="2285400"/>
            <a:ext cx="33255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Three Terrible Titles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4477350"/>
            <a:ext cx="4229400" cy="43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Land of Rest and Relaxation ...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600"/>
            <a:ext cx="6518623" cy="434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4488500"/>
            <a:ext cx="4999200" cy="47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… where you can progress at your own pace ...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7575"/>
            <a:ext cx="6267600" cy="41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311700" y="4533125"/>
            <a:ext cx="2767800" cy="42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… The Land of The Free.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2675"/>
            <a:ext cx="6375671" cy="42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229925" y="4587150"/>
            <a:ext cx="2390700" cy="51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Underexposed photo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25" y="197350"/>
            <a:ext cx="6192979" cy="4128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4536050"/>
            <a:ext cx="2186400" cy="51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Overexposed photo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6550"/>
            <a:ext cx="6088753" cy="405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4536050"/>
            <a:ext cx="2606400" cy="45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Properly exposed photo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5475"/>
            <a:ext cx="6327195" cy="421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4411150"/>
            <a:ext cx="2220300" cy="49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Shutter Speed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425"/>
            <a:ext cx="6353596" cy="423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300550" y="4432725"/>
            <a:ext cx="2165100" cy="48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Low Shutter Speed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50" y="274750"/>
            <a:ext cx="6153249" cy="410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4544275"/>
            <a:ext cx="4017300" cy="47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Shutter Speed/Movement Experiment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0100"/>
            <a:ext cx="6275995" cy="41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4577775"/>
            <a:ext cx="2544600" cy="51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Shallow Depth of Field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6475"/>
            <a:ext cx="6496953" cy="433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4633500"/>
            <a:ext cx="2287800" cy="51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Deep Depth of Field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75" y="189674"/>
            <a:ext cx="8789454" cy="434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